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7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E39A0-85E2-8447-B9F7-95CD4E07425E}" type="datetimeFigureOut">
              <a:rPr lang="en-US" smtClean="0"/>
              <a:pPr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FEB6D-B506-054F-B5C2-5E3EADF96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Facilitating Conversation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Paraphrasing </a:t>
            </a:r>
          </a:p>
          <a:p>
            <a:pPr lvl="1"/>
            <a:r>
              <a:rPr lang="en-US" sz="3200" dirty="0" smtClean="0"/>
              <a:t>Acknowledge &amp; Clarify</a:t>
            </a:r>
          </a:p>
          <a:p>
            <a:pPr lvl="1"/>
            <a:r>
              <a:rPr lang="en-US" sz="3200" dirty="0" smtClean="0"/>
              <a:t>Summarize &amp; Organize</a:t>
            </a:r>
          </a:p>
          <a:p>
            <a:pPr lvl="1">
              <a:buNone/>
            </a:pPr>
            <a:endParaRPr lang="en-US" sz="3200" dirty="0" smtClean="0"/>
          </a:p>
          <a:p>
            <a:r>
              <a:rPr lang="en-US" dirty="0" smtClean="0"/>
              <a:t>Redirecting</a:t>
            </a:r>
          </a:p>
          <a:p>
            <a:pPr lvl="1"/>
            <a:r>
              <a:rPr lang="en-US" sz="3200" dirty="0" smtClean="0"/>
              <a:t>Flip it 180º</a:t>
            </a:r>
            <a:endParaRPr lang="en-US" sz="3200" dirty="0"/>
          </a:p>
        </p:txBody>
      </p:sp>
      <p:pic>
        <p:nvPicPr>
          <p:cNvPr id="6" name="Picture 5" descr="talk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481" y="3604634"/>
            <a:ext cx="2600514" cy="2600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Effective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299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sz="3600" dirty="0" smtClean="0"/>
              <a:t>Name It</a:t>
            </a:r>
          </a:p>
          <a:p>
            <a:pPr lvl="0"/>
            <a:r>
              <a:rPr lang="en-US" sz="3600" dirty="0"/>
              <a:t>Describe </a:t>
            </a:r>
            <a:r>
              <a:rPr lang="en-US" sz="3600" dirty="0" smtClean="0"/>
              <a:t>It</a:t>
            </a:r>
          </a:p>
          <a:p>
            <a:pPr lvl="0"/>
            <a:r>
              <a:rPr lang="en-US" sz="3600" dirty="0"/>
              <a:t>Tell Why It’s </a:t>
            </a:r>
            <a:r>
              <a:rPr lang="en-US" sz="3600" dirty="0" smtClean="0"/>
              <a:t>Good</a:t>
            </a:r>
          </a:p>
          <a:p>
            <a:pPr lvl="0"/>
            <a:r>
              <a:rPr lang="en-US" sz="3600" dirty="0" smtClean="0"/>
              <a:t>Judgment</a:t>
            </a:r>
          </a:p>
          <a:p>
            <a:endParaRPr lang="en-US" dirty="0"/>
          </a:p>
        </p:txBody>
      </p:sp>
      <p:pic>
        <p:nvPicPr>
          <p:cNvPr id="4" name="Picture 3" descr="ques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8" y="1757119"/>
            <a:ext cx="3227940" cy="35501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Facilitating Conversation</vt:lpstr>
      <vt:lpstr>Effective Feedback</vt:lpstr>
    </vt:vector>
  </TitlesOfParts>
  <Company>Educational Service Unit #6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Facilitating Conversation</dc:title>
  <dc:creator>April Kelley</dc:creator>
  <cp:lastModifiedBy>April Kelley</cp:lastModifiedBy>
  <cp:revision>2</cp:revision>
  <dcterms:created xsi:type="dcterms:W3CDTF">2011-11-01T20:42:04Z</dcterms:created>
  <dcterms:modified xsi:type="dcterms:W3CDTF">2011-11-01T20:46:28Z</dcterms:modified>
</cp:coreProperties>
</file>